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e Soares" userId="78dd8d9954bcb8ea" providerId="LiveId" clId="{FAD29D9E-5E59-4722-A32C-96DA743D539E}"/>
    <pc:docChg chg="delSld modSld">
      <pc:chgData name="Christiane Soares" userId="78dd8d9954bcb8ea" providerId="LiveId" clId="{FAD29D9E-5E59-4722-A32C-96DA743D539E}" dt="2026-06-17T19:06:39.722" v="81" actId="1076"/>
      <pc:docMkLst>
        <pc:docMk/>
      </pc:docMkLst>
      <pc:sldChg chg="modSp mod">
        <pc:chgData name="Christiane Soares" userId="78dd8d9954bcb8ea" providerId="LiveId" clId="{FAD29D9E-5E59-4722-A32C-96DA743D539E}" dt="2026-06-17T19:06:39.722" v="81" actId="1076"/>
        <pc:sldMkLst>
          <pc:docMk/>
          <pc:sldMk cId="2786537112" sldId="259"/>
        </pc:sldMkLst>
        <pc:picChg chg="mod">
          <ac:chgData name="Christiane Soares" userId="78dd8d9954bcb8ea" providerId="LiveId" clId="{FAD29D9E-5E59-4722-A32C-96DA743D539E}" dt="2026-06-17T19:05:28.237" v="66" actId="1076"/>
          <ac:picMkLst>
            <pc:docMk/>
            <pc:sldMk cId="2786537112" sldId="259"/>
            <ac:picMk id="10" creationId="{9CE95F7C-1F8B-8CF3-143F-21E61CD9CF6C}"/>
          </ac:picMkLst>
        </pc:picChg>
        <pc:picChg chg="mod">
          <ac:chgData name="Christiane Soares" userId="78dd8d9954bcb8ea" providerId="LiveId" clId="{FAD29D9E-5E59-4722-A32C-96DA743D539E}" dt="2026-06-17T17:28:49.170" v="30" actId="1076"/>
          <ac:picMkLst>
            <pc:docMk/>
            <pc:sldMk cId="2786537112" sldId="259"/>
            <ac:picMk id="13" creationId="{7AC309DE-2536-083B-7154-2F45F583D6C9}"/>
          </ac:picMkLst>
        </pc:picChg>
        <pc:picChg chg="mod">
          <ac:chgData name="Christiane Soares" userId="78dd8d9954bcb8ea" providerId="LiveId" clId="{FAD29D9E-5E59-4722-A32C-96DA743D539E}" dt="2026-06-10T19:42:55.215" v="7" actId="14100"/>
          <ac:picMkLst>
            <pc:docMk/>
            <pc:sldMk cId="2786537112" sldId="259"/>
            <ac:picMk id="15" creationId="{9AC4E98F-DD08-1BFB-9ABD-B36AA00E015A}"/>
          </ac:picMkLst>
        </pc:picChg>
        <pc:picChg chg="mod">
          <ac:chgData name="Christiane Soares" userId="78dd8d9954bcb8ea" providerId="LiveId" clId="{FAD29D9E-5E59-4722-A32C-96DA743D539E}" dt="2026-06-17T19:06:39.722" v="81" actId="1076"/>
          <ac:picMkLst>
            <pc:docMk/>
            <pc:sldMk cId="2786537112" sldId="259"/>
            <ac:picMk id="17" creationId="{B152F285-97B2-E9B3-D299-6AADC939F60F}"/>
          </ac:picMkLst>
        </pc:picChg>
        <pc:picChg chg="mod">
          <ac:chgData name="Christiane Soares" userId="78dd8d9954bcb8ea" providerId="LiveId" clId="{FAD29D9E-5E59-4722-A32C-96DA743D539E}" dt="2026-06-17T17:28:37.989" v="27" actId="1076"/>
          <ac:picMkLst>
            <pc:docMk/>
            <pc:sldMk cId="2786537112" sldId="259"/>
            <ac:picMk id="19" creationId="{86BE0094-5AA5-6FC0-78F8-71865523E7D8}"/>
          </ac:picMkLst>
        </pc:picChg>
        <pc:picChg chg="mod">
          <ac:chgData name="Christiane Soares" userId="78dd8d9954bcb8ea" providerId="LiveId" clId="{FAD29D9E-5E59-4722-A32C-96DA743D539E}" dt="2026-06-17T17:28:28.165" v="25" actId="1076"/>
          <ac:picMkLst>
            <pc:docMk/>
            <pc:sldMk cId="2786537112" sldId="259"/>
            <ac:picMk id="21" creationId="{DD70D266-7EF4-B80B-1EE2-9728215E0356}"/>
          </ac:picMkLst>
        </pc:picChg>
        <pc:picChg chg="mod">
          <ac:chgData name="Christiane Soares" userId="78dd8d9954bcb8ea" providerId="LiveId" clId="{FAD29D9E-5E59-4722-A32C-96DA743D539E}" dt="2026-06-17T17:35:35.760" v="48" actId="1076"/>
          <ac:picMkLst>
            <pc:docMk/>
            <pc:sldMk cId="2786537112" sldId="259"/>
            <ac:picMk id="23" creationId="{8A8C81B1-C84B-DAE0-1B09-16CAB955F96C}"/>
          </ac:picMkLst>
        </pc:picChg>
        <pc:picChg chg="mod">
          <ac:chgData name="Christiane Soares" userId="78dd8d9954bcb8ea" providerId="LiveId" clId="{FAD29D9E-5E59-4722-A32C-96DA743D539E}" dt="2026-06-17T19:06:27.619" v="79" actId="1076"/>
          <ac:picMkLst>
            <pc:docMk/>
            <pc:sldMk cId="2786537112" sldId="259"/>
            <ac:picMk id="25" creationId="{0CE3F48E-8328-AB3F-E122-2469A489636A}"/>
          </ac:picMkLst>
        </pc:picChg>
        <pc:picChg chg="mod">
          <ac:chgData name="Christiane Soares" userId="78dd8d9954bcb8ea" providerId="LiveId" clId="{FAD29D9E-5E59-4722-A32C-96DA743D539E}" dt="2026-06-17T19:05:17.396" v="63" actId="1076"/>
          <ac:picMkLst>
            <pc:docMk/>
            <pc:sldMk cId="2786537112" sldId="259"/>
            <ac:picMk id="27" creationId="{5BABC7F9-F184-2B5D-21C9-35B7E221F3DE}"/>
          </ac:picMkLst>
        </pc:picChg>
        <pc:picChg chg="mod ord">
          <ac:chgData name="Christiane Soares" userId="78dd8d9954bcb8ea" providerId="LiveId" clId="{FAD29D9E-5E59-4722-A32C-96DA743D539E}" dt="2026-06-17T19:06:02.690" v="73" actId="1076"/>
          <ac:picMkLst>
            <pc:docMk/>
            <pc:sldMk cId="2786537112" sldId="259"/>
            <ac:picMk id="31" creationId="{EEA371DB-ACAD-9977-DEFD-1B9C4EDDA4E5}"/>
          </ac:picMkLst>
        </pc:picChg>
        <pc:picChg chg="mod ord">
          <ac:chgData name="Christiane Soares" userId="78dd8d9954bcb8ea" providerId="LiveId" clId="{FAD29D9E-5E59-4722-A32C-96DA743D539E}" dt="2026-06-17T19:06:22.876" v="78" actId="1076"/>
          <ac:picMkLst>
            <pc:docMk/>
            <pc:sldMk cId="2786537112" sldId="259"/>
            <ac:picMk id="33" creationId="{25258349-907E-7C41-789C-991D462B58DD}"/>
          </ac:picMkLst>
        </pc:picChg>
        <pc:picChg chg="mod">
          <ac:chgData name="Christiane Soares" userId="78dd8d9954bcb8ea" providerId="LiveId" clId="{FAD29D9E-5E59-4722-A32C-96DA743D539E}" dt="2026-06-17T19:05:38.156" v="67" actId="1076"/>
          <ac:picMkLst>
            <pc:docMk/>
            <pc:sldMk cId="2786537112" sldId="259"/>
            <ac:picMk id="35" creationId="{FB87AC6C-1FF4-3873-8770-545F9A96B2CA}"/>
          </ac:picMkLst>
        </pc:picChg>
        <pc:picChg chg="mod">
          <ac:chgData name="Christiane Soares" userId="78dd8d9954bcb8ea" providerId="LiveId" clId="{FAD29D9E-5E59-4722-A32C-96DA743D539E}" dt="2026-06-17T17:28:43.772" v="29" actId="1076"/>
          <ac:picMkLst>
            <pc:docMk/>
            <pc:sldMk cId="2786537112" sldId="259"/>
            <ac:picMk id="43" creationId="{285B62A8-2113-FF47-BAD6-57E9D643943C}"/>
          </ac:picMkLst>
        </pc:picChg>
        <pc:picChg chg="mod">
          <ac:chgData name="Christiane Soares" userId="78dd8d9954bcb8ea" providerId="LiveId" clId="{FAD29D9E-5E59-4722-A32C-96DA743D539E}" dt="2026-06-17T19:06:30.870" v="80" actId="1076"/>
          <ac:picMkLst>
            <pc:docMk/>
            <pc:sldMk cId="2786537112" sldId="259"/>
            <ac:picMk id="45" creationId="{76926A71-BE32-A645-B573-148E159F03BB}"/>
          </ac:picMkLst>
        </pc:picChg>
        <pc:picChg chg="mod">
          <ac:chgData name="Christiane Soares" userId="78dd8d9954bcb8ea" providerId="LiveId" clId="{FAD29D9E-5E59-4722-A32C-96DA743D539E}" dt="2026-06-17T19:05:44.146" v="68" actId="1076"/>
          <ac:picMkLst>
            <pc:docMk/>
            <pc:sldMk cId="2786537112" sldId="259"/>
            <ac:picMk id="47" creationId="{C40CB6B4-0D2C-ECB9-C959-53D33740766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FF740-ECAB-D8F0-E716-0BF549168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F86812-0DF3-8322-8B72-63E4BFA40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89B585-CBC6-E28C-47D0-7E75F0318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9D70F-C8BA-0204-BAD0-2383F1075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9EF8AB-3669-E54E-E6B5-EDDDC0A4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55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F25E5-CAD7-18D3-35D1-B6238DC76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A1C0EF2-3C32-C6A1-5E6D-F2E87B080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F27D96-3209-78BE-A10D-A1AAC913D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058C12-8587-A9E7-10BD-89C910D81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F37362-8996-A1A3-6EF3-E048E826F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6652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0F24C8-1B92-0950-CC65-DBB293CB2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26A372-F0DF-4BDE-FB14-4A48E134F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DEF92F-3888-2C26-3EF2-F12FE475B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972E57-639E-CAD3-B606-BB04613C4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81AAB2-6A62-4C8A-15F4-E42C481E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74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D9025E-BCEE-A869-E9D9-CC2074172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A79A48-AAF4-55ED-9912-3B2BDA747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C9CB83-5384-51A5-2146-2F3BC68A3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0951C5-C345-E14B-4177-3F9D126FC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3BA828-5A24-7EA2-3818-CE10ED25B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50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EA31C-3F9D-E037-385B-4F3E1FDC1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B847A1-A7C6-A132-EF13-57BC8B6D5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7D1B80-D8A9-2DDC-45FD-D43AB60A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F8897D-3564-BF62-1CA7-DF3879D12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637F72-0EAE-0222-3CFC-BAA91ACB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85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5A317-9C63-0BAD-C484-75A56ED4C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06B818-41EA-0CA3-EF8B-B15E9F903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B2C3F05-7039-CC0C-B111-7172F3FBB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823F4B7-54C3-8A75-40B0-831231048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1BC1FDE-BB04-DA7E-BD06-7DEF53BA0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E721D46-9136-7E6D-E96D-FB41FFAA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91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21B6E-D379-4838-20BA-3C15085C3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CF7BE3-CD91-AA23-2845-805484D10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0E11BE-DE9B-734E-4867-B4F8C4225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4188953-568F-678D-4733-3FC367DAF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D279D65-014D-EB5E-9323-D170A5C8C9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FFFEFB5-0B75-907C-D8B3-0A16EA7AA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3E2DE94-321D-2ACD-929F-B511F9E1B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D6B697A-931E-3640-B2E4-3AFCC8375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8123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1E1978-DF9D-5C80-C298-5804342F1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5639942-269C-4054-E9BE-D2D71359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E6EE288-0E3D-D160-89DA-640503921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544510C-02CB-E2A5-94FD-7FC536A8F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15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7B21F89-B10D-4B75-F9AA-821EF0B2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D5D2C27-D704-D410-4CAB-45544D6AB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3D38E9-5E04-E3BB-658C-59AFE538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132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C046DA-7DD9-8D13-0B5E-4C21A34A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A98464-8FB4-F3E6-BACD-BE9AE873B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EE707B3-78A2-7742-1E77-B79197B03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51FE97-596A-1F28-FAD6-F3009D33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E9532F4-9848-BBE3-C960-E06C16B8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00B7342-204A-2803-ECB8-AE4D1DBFB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31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AF0BD-38AE-E473-1517-92AB9EE7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24D97F3-CF24-9788-F4D9-2DFF06636E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E1A7FC6-1ACF-7B3F-B98C-AD5249543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B611E10-E769-8907-2E90-949A7E1A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222F465-DA4C-A061-6381-7AE5DA323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D20FDC-73E2-2C71-5F3B-ABA29EE50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14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ED72AE7-058F-019A-ACA2-120E25969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DA949BC-813F-314E-1D1C-5AF23476C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EC7C8B-1202-BCD8-3E76-069A77CBA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0DB5E2-2383-45B2-98F3-A0A73C261D34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088C12-E6BC-F839-41E1-A09EBA5FA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DB8A6C-C530-5B86-5421-FBA7CBA61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9DF7E3-086C-4126-BE09-3AEA5F69B6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72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>
            <a:extLst>
              <a:ext uri="{FF2B5EF4-FFF2-40B4-BE49-F238E27FC236}">
                <a16:creationId xmlns:a16="http://schemas.microsoft.com/office/drawing/2014/main" id="{EEA371DB-ACAD-9977-DEFD-1B9C4EDDA4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179" t="5230" r="24742" b="52077"/>
          <a:stretch>
            <a:fillRect/>
          </a:stretch>
        </p:blipFill>
        <p:spPr>
          <a:xfrm>
            <a:off x="3703487" y="4850861"/>
            <a:ext cx="1179993" cy="168613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76AD34D-03C9-2754-CA62-79D002B948D0}"/>
              </a:ext>
            </a:extLst>
          </p:cNvPr>
          <p:cNvSpPr/>
          <p:nvPr/>
        </p:nvSpPr>
        <p:spPr>
          <a:xfrm>
            <a:off x="4925963" y="2822412"/>
            <a:ext cx="1772300" cy="2354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CE95F7C-1F8B-8CF3-143F-21E61CD9C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53" t="49567" r="48054" b="8833"/>
          <a:stretch>
            <a:fillRect/>
          </a:stretch>
        </p:blipFill>
        <p:spPr>
          <a:xfrm>
            <a:off x="4836847" y="3368788"/>
            <a:ext cx="1179993" cy="148207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AC309DE-2536-083B-7154-2F45F583D6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29" t="49979" r="48868" b="25588"/>
          <a:stretch>
            <a:fillRect/>
          </a:stretch>
        </p:blipFill>
        <p:spPr>
          <a:xfrm>
            <a:off x="3774073" y="1772563"/>
            <a:ext cx="1216054" cy="16867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AC4E98F-DD08-1BFB-9ABD-B36AA00E01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664" t="-1463" r="-986" b="75128"/>
          <a:stretch>
            <a:fillRect/>
          </a:stretch>
        </p:blipFill>
        <p:spPr>
          <a:xfrm>
            <a:off x="2523494" y="40035"/>
            <a:ext cx="2441999" cy="181270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152F285-97B2-E9B3-D299-6AADC939F6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44" t="74116" r="73176" b="437"/>
          <a:stretch>
            <a:fillRect/>
          </a:stretch>
        </p:blipFill>
        <p:spPr>
          <a:xfrm>
            <a:off x="10281641" y="213492"/>
            <a:ext cx="1188679" cy="181592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6BE0094-5AA5-6FC0-78F8-71865523E7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29" t="26069" r="48953" b="51376"/>
          <a:stretch>
            <a:fillRect/>
          </a:stretch>
        </p:blipFill>
        <p:spPr>
          <a:xfrm>
            <a:off x="1313023" y="1839346"/>
            <a:ext cx="1216852" cy="152161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DD70D266-7EF4-B80B-1EE2-9728215E03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970" t="26069" r="24434" b="48595"/>
          <a:stretch>
            <a:fillRect/>
          </a:stretch>
        </p:blipFill>
        <p:spPr>
          <a:xfrm>
            <a:off x="4842767" y="282012"/>
            <a:ext cx="1286104" cy="1702089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A8C81B1-C84B-DAE0-1B09-16CAB955F9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8" t="49404" r="73164" b="25325"/>
          <a:stretch>
            <a:fillRect/>
          </a:stretch>
        </p:blipFill>
        <p:spPr>
          <a:xfrm>
            <a:off x="4888844" y="1784798"/>
            <a:ext cx="1179992" cy="167446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CE3F48E-8328-AB3F-E122-2469A48963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430" t="50802" r="1892" b="25050"/>
          <a:stretch>
            <a:fillRect/>
          </a:stretch>
        </p:blipFill>
        <p:spPr>
          <a:xfrm>
            <a:off x="7907574" y="316557"/>
            <a:ext cx="1189704" cy="173447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5BABC7F9-F184-2B5D-21C9-35B7E221F3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29" t="74183" r="49586" b="-1"/>
          <a:stretch>
            <a:fillRect/>
          </a:stretch>
        </p:blipFill>
        <p:spPr>
          <a:xfrm>
            <a:off x="3652054" y="3343294"/>
            <a:ext cx="1179993" cy="176028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3F1F5939-AE95-384E-77C4-1A2B738A0E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824" t="75115" r="-1" b="-1"/>
          <a:stretch>
            <a:fillRect/>
          </a:stretch>
        </p:blipFill>
        <p:spPr>
          <a:xfrm>
            <a:off x="1197758" y="3449717"/>
            <a:ext cx="2521138" cy="1671859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FB87AC6C-1FF4-3873-8770-545F9A96B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606" t="49567" r="848" b="8833"/>
          <a:stretch>
            <a:fillRect/>
          </a:stretch>
        </p:blipFill>
        <p:spPr>
          <a:xfrm>
            <a:off x="1271987" y="5012077"/>
            <a:ext cx="1067155" cy="1519497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D2ECFA3B-FCDB-6EC8-10DD-9C18F3E9C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995" y="191191"/>
            <a:ext cx="1304925" cy="171450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9A52F245-C87F-8637-384D-1D91F2AF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186" y="227838"/>
            <a:ext cx="1304925" cy="171450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285B62A8-2113-FF47-BAD6-57E9D64394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972" t="50802" r="25428" b="25050"/>
          <a:stretch>
            <a:fillRect/>
          </a:stretch>
        </p:blipFill>
        <p:spPr>
          <a:xfrm>
            <a:off x="2482971" y="1861327"/>
            <a:ext cx="1286302" cy="1622322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76926A71-BE32-A645-B573-148E159F03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26" t="50955" r="23907" b="7445"/>
          <a:stretch>
            <a:fillRect/>
          </a:stretch>
        </p:blipFill>
        <p:spPr>
          <a:xfrm>
            <a:off x="9192998" y="347794"/>
            <a:ext cx="1107632" cy="1504949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C40CB6B4-0D2C-ECB9-C959-53D3374076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93" t="5230" r="48628" b="52077"/>
          <a:stretch>
            <a:fillRect/>
          </a:stretch>
        </p:blipFill>
        <p:spPr>
          <a:xfrm>
            <a:off x="2523494" y="4938101"/>
            <a:ext cx="1179993" cy="1676793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25258349-907E-7C41-789C-991D462B58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361" t="2690" b="49449"/>
          <a:stretch>
            <a:fillRect/>
          </a:stretch>
        </p:blipFill>
        <p:spPr>
          <a:xfrm>
            <a:off x="4953865" y="4775241"/>
            <a:ext cx="1063907" cy="175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371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Christiane Soares</dc:creator>
  <cp:lastModifiedBy>Christiane Soares</cp:lastModifiedBy>
  <cp:revision>1</cp:revision>
  <dcterms:created xsi:type="dcterms:W3CDTF">2026-06-10T14:21:00Z</dcterms:created>
  <dcterms:modified xsi:type="dcterms:W3CDTF">2026-06-17T19:06:39Z</dcterms:modified>
</cp:coreProperties>
</file>